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133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Logic and design methodology</a:t>
            </a:r>
            <a:b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</a:b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second stage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endParaRPr lang="ar-BH" b="1" dirty="0">
              <a:solidFill>
                <a:srgbClr val="FF0000"/>
              </a:solidFill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University of Diyala </a:t>
            </a:r>
          </a:p>
          <a:p>
            <a:r>
              <a:rPr lang="en-US" dirty="0" smtClean="0"/>
              <a:t>College of Engineering</a:t>
            </a:r>
          </a:p>
          <a:p>
            <a:r>
              <a:rPr lang="en-US" dirty="0" smtClean="0"/>
              <a:t>Department of Architecture</a:t>
            </a:r>
          </a:p>
          <a:p>
            <a:r>
              <a:rPr lang="en-US" dirty="0" smtClean="0"/>
              <a:t>2017-2018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3285536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What is philosophy?</a:t>
            </a:r>
            <a:endParaRPr lang="ar-BH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derivation of the word is from the Greek roots: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PHILO</a:t>
            </a:r>
            <a:r>
              <a:rPr lang="en-US" dirty="0" smtClean="0"/>
              <a:t> means </a:t>
            </a:r>
            <a:r>
              <a:rPr lang="en-US" b="1" dirty="0" smtClean="0"/>
              <a:t>LOVE OF.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SOPHOS</a:t>
            </a:r>
            <a:r>
              <a:rPr lang="en-US" dirty="0" smtClean="0"/>
              <a:t> means </a:t>
            </a:r>
            <a:r>
              <a:rPr lang="en-US" b="1" dirty="0" smtClean="0"/>
              <a:t>WISDOM.</a:t>
            </a:r>
          </a:p>
          <a:p>
            <a:r>
              <a:rPr lang="en-US" b="1" dirty="0" smtClean="0"/>
              <a:t>PHILOSOPHY</a:t>
            </a:r>
            <a:r>
              <a:rPr lang="en-US" dirty="0" smtClean="0"/>
              <a:t> means </a:t>
            </a:r>
            <a:r>
              <a:rPr lang="en-US" b="1" dirty="0" smtClean="0">
                <a:solidFill>
                  <a:srgbClr val="FF0000"/>
                </a:solidFill>
              </a:rPr>
              <a:t>LOVE OF WISDOM.</a:t>
            </a:r>
            <a:endParaRPr lang="ar-BH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015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Main branches of the philosophy</a:t>
            </a:r>
            <a:endParaRPr lang="ar-BH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1- Metaphysics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F0"/>
                </a:solidFill>
              </a:rPr>
              <a:t>Beyond physics</a:t>
            </a:r>
            <a:r>
              <a:rPr lang="en-US" dirty="0" smtClean="0"/>
              <a:t>):</a:t>
            </a:r>
          </a:p>
          <a:p>
            <a:pPr marL="0" indent="0" algn="just">
              <a:buNone/>
            </a:pPr>
            <a:r>
              <a:rPr lang="en-US" dirty="0" smtClean="0"/>
              <a:t>Understand the nature of real universe through intellectual problems of great importance to all thinking people: </a:t>
            </a:r>
            <a:r>
              <a:rPr lang="en-US" b="1" dirty="0" smtClean="0"/>
              <a:t>is the universe basically physical or spiritual?</a:t>
            </a:r>
            <a:endParaRPr lang="ar-BH" b="1" dirty="0"/>
          </a:p>
        </p:txBody>
      </p:sp>
    </p:spTree>
    <p:extLst>
      <p:ext uri="{BB962C8B-B14F-4D97-AF65-F5344CB8AC3E}">
        <p14:creationId xmlns:p14="http://schemas.microsoft.com/office/powerpoint/2010/main" val="3534691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2- Epistemology (</a:t>
            </a:r>
            <a:r>
              <a:rPr lang="en-US" b="1" dirty="0" smtClean="0">
                <a:solidFill>
                  <a:srgbClr val="00B0F0"/>
                </a:solidFill>
              </a:rPr>
              <a:t>theory of knowledge</a:t>
            </a:r>
            <a:r>
              <a:rPr lang="en-US" b="1" dirty="0" smtClean="0"/>
              <a:t>):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Investigate the nature and scope of knowledge in different branches.</a:t>
            </a:r>
          </a:p>
          <a:p>
            <a:r>
              <a:rPr lang="en-US" b="1" dirty="0" smtClean="0"/>
              <a:t>3- Ethics (</a:t>
            </a:r>
            <a:r>
              <a:rPr lang="en-US" b="1" dirty="0" smtClean="0">
                <a:solidFill>
                  <a:srgbClr val="00B0F0"/>
                </a:solidFill>
              </a:rPr>
              <a:t>Moral philosophy</a:t>
            </a:r>
            <a:r>
              <a:rPr lang="en-US" b="1" dirty="0" smtClean="0"/>
              <a:t>):</a:t>
            </a:r>
          </a:p>
          <a:p>
            <a:pPr marL="0" indent="0">
              <a:buNone/>
            </a:pPr>
            <a:r>
              <a:rPr lang="en-US" dirty="0" smtClean="0"/>
              <a:t>Study the actions and attitudes and investigates the notions of good and evil, right and wrong, duty and obligations ... etc.</a:t>
            </a:r>
          </a:p>
          <a:p>
            <a:pPr marL="0" indent="0">
              <a:buNone/>
            </a:pP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3281875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Thank you for your attention</a:t>
            </a:r>
            <a:endParaRPr lang="ar-BH" sz="40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696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133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Logic and design methodology second stage  </vt:lpstr>
      <vt:lpstr>What is philosophy?</vt:lpstr>
      <vt:lpstr>Main branches of the philosophy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</dc:title>
  <dc:creator>HP</dc:creator>
  <cp:lastModifiedBy>DR.Ahmed Saker 2o1O</cp:lastModifiedBy>
  <cp:revision>19</cp:revision>
  <dcterms:created xsi:type="dcterms:W3CDTF">2006-08-16T00:00:00Z</dcterms:created>
  <dcterms:modified xsi:type="dcterms:W3CDTF">2018-11-12T11:58:10Z</dcterms:modified>
</cp:coreProperties>
</file>